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64" r:id="rId4"/>
    <p:sldId id="268" r:id="rId5"/>
    <p:sldId id="269" r:id="rId6"/>
    <p:sldId id="267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C1C1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8" autoAdjust="0"/>
  </p:normalViewPr>
  <p:slideViewPr>
    <p:cSldViewPr>
      <p:cViewPr>
        <p:scale>
          <a:sx n="70" d="100"/>
          <a:sy n="70" d="100"/>
        </p:scale>
        <p:origin x="-1572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34B80-1268-46D5-85DF-28BFCEBF218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12941-AE78-4A85-92AC-AEF8EF1E31E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0601A-33F8-4881-9D0C-E8CD2961602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2C5A-1FC2-46E3-AB36-7A4E318671A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6135C-04D3-4F61-B4D7-919A9F8D8B5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CC56A-9709-4E6F-9C47-082F7E4CD7B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44FB9-CB27-4F1F-B9FC-8001C87913A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7A477-D452-4D1A-8BB3-61681863CC1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6A85D-62A3-444A-B019-6FBD5A89E5E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94823-02C8-4E87-8F25-D9FEEC5B3C1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1DA01-D3FD-420C-B138-FDAF1827213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Klik for at redigere teksttypografierne i masteren</a:t>
            </a:r>
          </a:p>
          <a:p>
            <a:pPr lvl="1"/>
            <a:r>
              <a:rPr lang="de-DE" smtClean="0"/>
              <a:t>Andet niveau</a:t>
            </a:r>
          </a:p>
          <a:p>
            <a:pPr lvl="2"/>
            <a:r>
              <a:rPr lang="de-DE" smtClean="0"/>
              <a:t>Tredje niveau</a:t>
            </a:r>
          </a:p>
          <a:p>
            <a:pPr lvl="3"/>
            <a:r>
              <a:rPr lang="de-DE" smtClean="0"/>
              <a:t>Fjerde niveau</a:t>
            </a:r>
          </a:p>
          <a:p>
            <a:pPr lvl="4"/>
            <a:r>
              <a:rPr lang="de-DE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EA86D25-4AC0-4A2F-8F4C-F3D02F0C90B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grpSp>
        <p:nvGrpSpPr>
          <p:cNvPr id="2051" name="Group 18"/>
          <p:cNvGrpSpPr>
            <a:grpSpLocks/>
          </p:cNvGrpSpPr>
          <p:nvPr/>
        </p:nvGrpSpPr>
        <p:grpSpPr bwMode="auto">
          <a:xfrm>
            <a:off x="230188" y="217488"/>
            <a:ext cx="8718551" cy="2844800"/>
            <a:chOff x="204" y="73"/>
            <a:chExt cx="5492" cy="1792"/>
          </a:xfrm>
        </p:grpSpPr>
        <p:pic>
          <p:nvPicPr>
            <p:cNvPr id="2054" name="Picture 1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4" y="73"/>
              <a:ext cx="5492" cy="1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55" name="Text Box 20"/>
            <p:cNvSpPr txBox="1">
              <a:spLocks noChangeArrowheads="1"/>
            </p:cNvSpPr>
            <p:nvPr/>
          </p:nvSpPr>
          <p:spPr bwMode="auto">
            <a:xfrm>
              <a:off x="3261" y="515"/>
              <a:ext cx="2359" cy="737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000" b="1" dirty="0">
                  <a:solidFill>
                    <a:schemeClr val="bg1"/>
                  </a:solidFill>
                  <a:latin typeface="Bookman Old Style" pitchFamily="18" charset="0"/>
                </a:rPr>
                <a:t>THE </a:t>
              </a:r>
              <a:r>
                <a:rPr lang="de-DE" sz="2000" b="1" dirty="0" smtClean="0">
                  <a:solidFill>
                    <a:schemeClr val="bg1"/>
                  </a:solidFill>
                  <a:latin typeface="Bookman Old Style" pitchFamily="18" charset="0"/>
                </a:rPr>
                <a:t>7th </a:t>
              </a:r>
              <a:r>
                <a:rPr lang="de-DE" sz="2000" b="1" dirty="0">
                  <a:solidFill>
                    <a:schemeClr val="bg1"/>
                  </a:solidFill>
                  <a:latin typeface="Bookman Old Style" pitchFamily="18" charset="0"/>
                </a:rPr>
                <a:t>RHYDER CUP 2012</a:t>
              </a:r>
            </a:p>
            <a:p>
              <a:pPr>
                <a:spcBef>
                  <a:spcPct val="50000"/>
                </a:spcBef>
              </a:pPr>
              <a:endParaRPr lang="de-DE" sz="2000" b="1" dirty="0">
                <a:solidFill>
                  <a:schemeClr val="bg1"/>
                </a:solidFill>
                <a:latin typeface="Bookman Old Style" pitchFamily="18" charset="0"/>
              </a:endParaRPr>
            </a:p>
          </p:txBody>
        </p:sp>
        <p:sp>
          <p:nvSpPr>
            <p:cNvPr id="2056" name="Text Box 21"/>
            <p:cNvSpPr txBox="1">
              <a:spLocks noChangeArrowheads="1"/>
            </p:cNvSpPr>
            <p:nvPr/>
          </p:nvSpPr>
          <p:spPr bwMode="auto">
            <a:xfrm>
              <a:off x="3267" y="751"/>
              <a:ext cx="1674" cy="213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800" dirty="0" smtClean="0">
                  <a:solidFill>
                    <a:schemeClr val="bg1"/>
                  </a:solidFill>
                  <a:latin typeface="Bookman Old Style" pitchFamily="18" charset="0"/>
                </a:rPr>
                <a:t>LÜBKER GOLF RESORT, JUTLAND, </a:t>
              </a:r>
              <a:r>
                <a:rPr lang="de-DE" sz="800" dirty="0">
                  <a:solidFill>
                    <a:schemeClr val="bg1"/>
                  </a:solidFill>
                  <a:latin typeface="Bookman Old Style" pitchFamily="18" charset="0"/>
                </a:rPr>
                <a:t>DENMARK</a:t>
              </a:r>
            </a:p>
            <a:p>
              <a:r>
                <a:rPr lang="de-DE" sz="800" dirty="0">
                  <a:solidFill>
                    <a:schemeClr val="bg1"/>
                  </a:solidFill>
                  <a:latin typeface="Bookman Old Style" pitchFamily="18" charset="0"/>
                </a:rPr>
                <a:t>AUGUST </a:t>
              </a:r>
              <a:r>
                <a:rPr lang="de-DE" sz="800" dirty="0" smtClean="0">
                  <a:solidFill>
                    <a:schemeClr val="bg1"/>
                  </a:solidFill>
                  <a:latin typeface="Bookman Old Style" pitchFamily="18" charset="0"/>
                </a:rPr>
                <a:t>23-24, 2013</a:t>
              </a:r>
              <a:endParaRPr lang="de-DE" sz="800" dirty="0">
                <a:solidFill>
                  <a:schemeClr val="bg1"/>
                </a:solidFill>
                <a:latin typeface="Bookman Old Style" pitchFamily="18" charset="0"/>
              </a:endParaRPr>
            </a:p>
          </p:txBody>
        </p:sp>
        <p:sp>
          <p:nvSpPr>
            <p:cNvPr id="2057" name="Rectangle 22"/>
            <p:cNvSpPr>
              <a:spLocks noChangeArrowheads="1"/>
            </p:cNvSpPr>
            <p:nvPr/>
          </p:nvSpPr>
          <p:spPr bwMode="auto">
            <a:xfrm>
              <a:off x="3436" y="1159"/>
              <a:ext cx="272" cy="91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058" name="Rectangle 23"/>
            <p:cNvSpPr>
              <a:spLocks noChangeArrowheads="1"/>
            </p:cNvSpPr>
            <p:nvPr/>
          </p:nvSpPr>
          <p:spPr bwMode="auto">
            <a:xfrm>
              <a:off x="3436" y="1398"/>
              <a:ext cx="272" cy="9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2059" name="Text Box 24"/>
            <p:cNvSpPr txBox="1">
              <a:spLocks noChangeArrowheads="1"/>
            </p:cNvSpPr>
            <p:nvPr/>
          </p:nvSpPr>
          <p:spPr bwMode="auto">
            <a:xfrm>
              <a:off x="3730" y="1095"/>
              <a:ext cx="1374" cy="212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  <a:latin typeface="Antique Olive" pitchFamily="34" charset="0"/>
                </a:rPr>
                <a:t>TEAM JUTLAND        </a:t>
              </a:r>
            </a:p>
          </p:txBody>
        </p:sp>
        <p:sp>
          <p:nvSpPr>
            <p:cNvPr id="2060" name="Text Box 25"/>
            <p:cNvSpPr txBox="1">
              <a:spLocks noChangeArrowheads="1"/>
            </p:cNvSpPr>
            <p:nvPr/>
          </p:nvSpPr>
          <p:spPr bwMode="auto">
            <a:xfrm>
              <a:off x="3736" y="1337"/>
              <a:ext cx="1367" cy="212"/>
            </a:xfrm>
            <a:prstGeom prst="rect">
              <a:avLst/>
            </a:prstGeom>
            <a:solidFill>
              <a:srgbClr val="1C1C1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  <a:latin typeface="Antique Olive" pitchFamily="34" charset="0"/>
                </a:rPr>
                <a:t>TEAM COPENHAGEN</a:t>
              </a:r>
            </a:p>
          </p:txBody>
        </p:sp>
        <p:grpSp>
          <p:nvGrpSpPr>
            <p:cNvPr id="2061" name="Group 26"/>
            <p:cNvGrpSpPr>
              <a:grpSpLocks/>
            </p:cNvGrpSpPr>
            <p:nvPr/>
          </p:nvGrpSpPr>
          <p:grpSpPr bwMode="auto">
            <a:xfrm>
              <a:off x="2653" y="433"/>
              <a:ext cx="590" cy="408"/>
              <a:chOff x="2426" y="618"/>
              <a:chExt cx="590" cy="408"/>
            </a:xfrm>
          </p:grpSpPr>
          <p:sp>
            <p:nvSpPr>
              <p:cNvPr id="2062" name="Rectangle 27"/>
              <p:cNvSpPr>
                <a:spLocks noChangeArrowheads="1"/>
              </p:cNvSpPr>
              <p:nvPr/>
            </p:nvSpPr>
            <p:spPr bwMode="auto">
              <a:xfrm>
                <a:off x="2426" y="618"/>
                <a:ext cx="590" cy="408"/>
              </a:xfrm>
              <a:prstGeom prst="rect">
                <a:avLst/>
              </a:prstGeom>
              <a:solidFill>
                <a:srgbClr val="1C1C1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sv-SE"/>
              </a:p>
            </p:txBody>
          </p:sp>
          <p:pic>
            <p:nvPicPr>
              <p:cNvPr id="2063" name="Picture 2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41" y="703"/>
                <a:ext cx="366" cy="2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064" name="WordArt 29"/>
              <p:cNvSpPr>
                <a:spLocks noChangeArrowheads="1" noChangeShapeType="1" noTextEdit="1"/>
              </p:cNvSpPr>
              <p:nvPr/>
            </p:nvSpPr>
            <p:spPr bwMode="auto">
              <a:xfrm>
                <a:off x="2472" y="691"/>
                <a:ext cx="498" cy="181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0800000"/>
                  </a:avLst>
                </a:prstTxWarp>
              </a:bodyPr>
              <a:lstStyle/>
              <a:p>
                <a:pPr algn="ctr"/>
                <a:r>
                  <a:rPr lang="da-DK" sz="800" b="1" kern="10" spc="-40">
                    <a:ln w="9525">
                      <a:noFill/>
                      <a:round/>
                      <a:headEnd/>
                      <a:tailEnd/>
                    </a:ln>
                    <a:solidFill>
                      <a:schemeClr val="bg1"/>
                    </a:solidFill>
                    <a:latin typeface="Bookman Old Style"/>
                  </a:rPr>
                  <a:t>RHYDER CUP</a:t>
                </a: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572008"/>
            <a:ext cx="888441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 descr="http://www.golf.dk/sites/default/files/imagecache/article/article_pictures/Baner/Lubker-hote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3115952"/>
            <a:ext cx="1959293" cy="1405509"/>
          </a:xfrm>
          <a:prstGeom prst="rect">
            <a:avLst/>
          </a:prstGeom>
          <a:noFill/>
        </p:spPr>
      </p:pic>
      <p:pic>
        <p:nvPicPr>
          <p:cNvPr id="1030" name="Picture 6" descr="http://www.presswire.dk/log/pm_files/Lubker_2nd_green_Sk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105502"/>
            <a:ext cx="2113280" cy="1408303"/>
          </a:xfrm>
          <a:prstGeom prst="rect">
            <a:avLst/>
          </a:prstGeom>
          <a:noFill/>
        </p:spPr>
      </p:pic>
      <p:pic>
        <p:nvPicPr>
          <p:cNvPr id="1032" name="Picture 8" descr="http://lubker.com/Files/Billeder/golfbane_4_sto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3143248"/>
            <a:ext cx="2034267" cy="135729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0924"/>
            <a:ext cx="6929486" cy="660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79388" y="87313"/>
            <a:ext cx="8748712" cy="39893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87338" y="2074986"/>
            <a:ext cx="431800" cy="147638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130800" y="2070224"/>
            <a:ext cx="431800" cy="1476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754063" y="1973386"/>
            <a:ext cx="2168525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600">
                <a:latin typeface="Antique Olive" pitchFamily="34" charset="0"/>
              </a:rPr>
              <a:t>TEAM JUTLAND        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607050" y="1973386"/>
            <a:ext cx="2166938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600">
                <a:latin typeface="Antique Olive" pitchFamily="34" charset="0"/>
              </a:rPr>
              <a:t>TEAM COPENHAGEN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15900" y="2338511"/>
            <a:ext cx="2462534" cy="166199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000" dirty="0" err="1"/>
              <a:t>Captain</a:t>
            </a:r>
            <a:r>
              <a:rPr lang="de-DE" sz="1000" dirty="0"/>
              <a:t> 	: </a:t>
            </a:r>
            <a:r>
              <a:rPr lang="de-DE" sz="1200" b="1" dirty="0"/>
              <a:t>Klaus </a:t>
            </a:r>
            <a:r>
              <a:rPr lang="de-DE" sz="1200" b="1" dirty="0" err="1"/>
              <a:t>Lorentzen</a:t>
            </a:r>
            <a:endParaRPr lang="de-DE" sz="1200" b="1" dirty="0"/>
          </a:p>
          <a:p>
            <a:r>
              <a:rPr lang="de-DE" sz="1000" dirty="0"/>
              <a:t>Player 2	: </a:t>
            </a:r>
            <a:r>
              <a:rPr lang="de-DE" sz="1000" dirty="0" smtClean="0"/>
              <a:t>Peter </a:t>
            </a:r>
            <a:r>
              <a:rPr lang="de-DE" sz="1000" dirty="0" err="1" smtClean="0"/>
              <a:t>Lorentzen</a:t>
            </a:r>
            <a:endParaRPr lang="de-DE" sz="1000" dirty="0"/>
          </a:p>
          <a:p>
            <a:r>
              <a:rPr lang="de-DE" sz="1000" dirty="0"/>
              <a:t>Player 3	: </a:t>
            </a:r>
            <a:r>
              <a:rPr lang="de-DE" sz="1000" dirty="0" err="1" smtClean="0"/>
              <a:t>Mogens</a:t>
            </a:r>
            <a:r>
              <a:rPr lang="de-DE" sz="1000" dirty="0" smtClean="0"/>
              <a:t> H. </a:t>
            </a:r>
            <a:r>
              <a:rPr lang="de-DE" sz="1000" dirty="0" err="1" smtClean="0"/>
              <a:t>Sørensen</a:t>
            </a:r>
            <a:endParaRPr lang="de-DE" sz="1000" dirty="0"/>
          </a:p>
          <a:p>
            <a:r>
              <a:rPr lang="de-DE" sz="1000" dirty="0"/>
              <a:t>Player 4	: </a:t>
            </a:r>
            <a:r>
              <a:rPr lang="de-DE" sz="1000" dirty="0" err="1" smtClean="0"/>
              <a:t>Søren</a:t>
            </a:r>
            <a:r>
              <a:rPr lang="de-DE" sz="1000" dirty="0" smtClean="0"/>
              <a:t> Christian Dahl</a:t>
            </a:r>
            <a:endParaRPr lang="de-DE" sz="1000" dirty="0"/>
          </a:p>
          <a:p>
            <a:r>
              <a:rPr lang="de-DE" sz="1000" dirty="0"/>
              <a:t>Player 5	: </a:t>
            </a:r>
            <a:r>
              <a:rPr lang="de-DE" sz="1000" dirty="0" smtClean="0"/>
              <a:t>Ole </a:t>
            </a:r>
            <a:r>
              <a:rPr lang="de-DE" sz="1000" dirty="0" err="1" smtClean="0"/>
              <a:t>Korsholm</a:t>
            </a:r>
            <a:endParaRPr lang="de-DE" sz="1000" dirty="0"/>
          </a:p>
          <a:p>
            <a:r>
              <a:rPr lang="de-DE" sz="1000" dirty="0"/>
              <a:t>Player 6	: </a:t>
            </a:r>
            <a:r>
              <a:rPr lang="de-DE" sz="1000" dirty="0" smtClean="0"/>
              <a:t>Anders </a:t>
            </a:r>
            <a:r>
              <a:rPr lang="de-DE" sz="1000" dirty="0" err="1" smtClean="0"/>
              <a:t>Juhl</a:t>
            </a:r>
            <a:r>
              <a:rPr lang="de-DE" sz="1000" dirty="0" smtClean="0"/>
              <a:t> Hansen</a:t>
            </a:r>
            <a:endParaRPr lang="de-DE" sz="1000" dirty="0"/>
          </a:p>
          <a:p>
            <a:r>
              <a:rPr lang="de-DE" sz="1000" dirty="0"/>
              <a:t>Player 7	: </a:t>
            </a:r>
            <a:r>
              <a:rPr lang="de-DE" sz="1000" dirty="0" smtClean="0"/>
              <a:t>Steen </a:t>
            </a:r>
            <a:r>
              <a:rPr lang="de-DE" sz="1000" dirty="0" err="1" smtClean="0"/>
              <a:t>Lundhild</a:t>
            </a:r>
            <a:endParaRPr lang="de-DE" sz="1000" dirty="0"/>
          </a:p>
          <a:p>
            <a:r>
              <a:rPr lang="de-DE" sz="1000" dirty="0"/>
              <a:t>Player 8	: </a:t>
            </a:r>
            <a:r>
              <a:rPr lang="de-DE" sz="1000" dirty="0" err="1" smtClean="0"/>
              <a:t>Søren</a:t>
            </a:r>
            <a:r>
              <a:rPr lang="de-DE" sz="1000" dirty="0" smtClean="0"/>
              <a:t> Dahl Jørgensen</a:t>
            </a:r>
            <a:endParaRPr lang="de-DE" sz="1000" dirty="0"/>
          </a:p>
          <a:p>
            <a:r>
              <a:rPr lang="de-DE" sz="1000" dirty="0"/>
              <a:t>Player 9	: </a:t>
            </a:r>
            <a:r>
              <a:rPr lang="de-DE" sz="1000" dirty="0" smtClean="0"/>
              <a:t>Johan Balle</a:t>
            </a:r>
            <a:endParaRPr lang="de-DE" sz="1000" dirty="0"/>
          </a:p>
          <a:p>
            <a:r>
              <a:rPr lang="de-DE" sz="1000" dirty="0"/>
              <a:t>Player 10	</a:t>
            </a:r>
            <a:r>
              <a:rPr lang="de-DE" sz="1000" dirty="0" smtClean="0"/>
              <a:t>: Peter Clausen</a:t>
            </a:r>
            <a:endParaRPr lang="de-DE" sz="1000" dirty="0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624513" y="2328986"/>
            <a:ext cx="2949575" cy="1662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000" dirty="0" err="1"/>
              <a:t>Captain</a:t>
            </a:r>
            <a:r>
              <a:rPr lang="de-DE" sz="1000" dirty="0"/>
              <a:t> 	: </a:t>
            </a:r>
            <a:r>
              <a:rPr lang="de-DE" sz="1200" b="1" dirty="0"/>
              <a:t>Lars </a:t>
            </a:r>
            <a:r>
              <a:rPr lang="de-DE" sz="1200" b="1" dirty="0" err="1"/>
              <a:t>Dalgaard</a:t>
            </a:r>
            <a:r>
              <a:rPr lang="de-DE" sz="1200" b="1" dirty="0"/>
              <a:t> Andersen</a:t>
            </a:r>
          </a:p>
          <a:p>
            <a:r>
              <a:rPr lang="de-DE" sz="1000" dirty="0"/>
              <a:t>Player 2	: Stephen Jespersen</a:t>
            </a:r>
          </a:p>
          <a:p>
            <a:r>
              <a:rPr lang="de-DE" sz="1000" dirty="0"/>
              <a:t>Player 3	: Lars </a:t>
            </a:r>
            <a:r>
              <a:rPr lang="de-DE" sz="1000" dirty="0" err="1"/>
              <a:t>Agerlin</a:t>
            </a:r>
            <a:endParaRPr lang="de-DE" sz="1000" dirty="0"/>
          </a:p>
          <a:p>
            <a:r>
              <a:rPr lang="de-DE" sz="1000" dirty="0"/>
              <a:t>Player 4	: Peter M</a:t>
            </a:r>
            <a:r>
              <a:rPr lang="sv-SE" sz="1000" dirty="0"/>
              <a:t>øller</a:t>
            </a:r>
            <a:endParaRPr lang="de-DE" sz="1000" dirty="0"/>
          </a:p>
          <a:p>
            <a:r>
              <a:rPr lang="de-DE" sz="1000" dirty="0"/>
              <a:t>Player 5	: Peter </a:t>
            </a:r>
            <a:r>
              <a:rPr lang="de-DE" sz="1000" dirty="0" err="1"/>
              <a:t>Hauskov</a:t>
            </a:r>
            <a:endParaRPr lang="de-DE" sz="1000" dirty="0"/>
          </a:p>
          <a:p>
            <a:r>
              <a:rPr lang="de-DE" sz="1000" dirty="0"/>
              <a:t>Player 6	: Brian Christensen</a:t>
            </a:r>
          </a:p>
          <a:p>
            <a:r>
              <a:rPr lang="de-DE" sz="1000" dirty="0"/>
              <a:t>Player 7	: Steen K. Jensen</a:t>
            </a:r>
          </a:p>
          <a:p>
            <a:r>
              <a:rPr lang="de-DE" sz="1000" dirty="0"/>
              <a:t>Player 8	: Ole </a:t>
            </a:r>
            <a:r>
              <a:rPr lang="de-DE" sz="1000" dirty="0" err="1"/>
              <a:t>Hauskov</a:t>
            </a:r>
            <a:endParaRPr lang="de-DE" sz="1000" dirty="0"/>
          </a:p>
          <a:p>
            <a:r>
              <a:rPr lang="de-DE" sz="1000" dirty="0"/>
              <a:t>Player 9	: </a:t>
            </a:r>
            <a:r>
              <a:rPr lang="de-DE" sz="1000" dirty="0" smtClean="0"/>
              <a:t>Thomas O. Larsen</a:t>
            </a:r>
            <a:endParaRPr lang="de-DE" sz="1000" dirty="0"/>
          </a:p>
          <a:p>
            <a:r>
              <a:rPr lang="de-DE" sz="1000" dirty="0"/>
              <a:t>Player 10	: </a:t>
            </a:r>
            <a:r>
              <a:rPr lang="de-DE" sz="1000" dirty="0" err="1" smtClean="0"/>
              <a:t>Kristoffer</a:t>
            </a:r>
            <a:r>
              <a:rPr lang="de-DE" sz="1000" dirty="0" smtClean="0"/>
              <a:t> </a:t>
            </a:r>
            <a:r>
              <a:rPr lang="de-DE" sz="1000" dirty="0" err="1" smtClean="0"/>
              <a:t>Hvidsten</a:t>
            </a:r>
            <a:endParaRPr lang="de-DE" sz="1000" dirty="0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79388" y="4221163"/>
            <a:ext cx="8748712" cy="26368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57158" y="4214818"/>
            <a:ext cx="450218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/>
              <a:t>Friday, August </a:t>
            </a:r>
            <a:r>
              <a:rPr lang="en-US" sz="1400" b="1" dirty="0" smtClean="0"/>
              <a:t>23, 2013</a:t>
            </a:r>
            <a:r>
              <a:rPr lang="en-US" sz="1400" dirty="0"/>
              <a:t>		 </a:t>
            </a:r>
          </a:p>
          <a:p>
            <a:endParaRPr lang="en-US" sz="1400" i="1" dirty="0"/>
          </a:p>
          <a:p>
            <a:r>
              <a:rPr lang="en-US" sz="1400" b="1" i="1" dirty="0">
                <a:solidFill>
                  <a:srgbClr val="FF0000"/>
                </a:solidFill>
              </a:rPr>
              <a:t>07:30</a:t>
            </a:r>
            <a:r>
              <a:rPr lang="en-US" sz="1400" i="1" dirty="0"/>
              <a:t> Welcome </a:t>
            </a:r>
            <a:r>
              <a:rPr lang="en-US" sz="1400" i="1" dirty="0" smtClean="0"/>
              <a:t>(@</a:t>
            </a:r>
            <a:r>
              <a:rPr lang="en-US" sz="1400" i="1" dirty="0"/>
              <a:t>club house)</a:t>
            </a:r>
          </a:p>
          <a:p>
            <a:endParaRPr lang="en-US" sz="1400" i="1" dirty="0"/>
          </a:p>
          <a:p>
            <a:pPr marL="342900" indent="-342900">
              <a:buAutoNum type="arabicPeriod"/>
            </a:pPr>
            <a:r>
              <a:rPr lang="en-US" sz="1400" i="1" dirty="0" smtClean="0"/>
              <a:t>Round</a:t>
            </a:r>
          </a:p>
          <a:p>
            <a:pPr marL="342900" indent="-342900"/>
            <a:r>
              <a:rPr lang="en-US" sz="1400" b="1" i="1" dirty="0" smtClean="0">
                <a:solidFill>
                  <a:srgbClr val="FF0000"/>
                </a:solidFill>
              </a:rPr>
              <a:t>08:00-08.10</a:t>
            </a:r>
            <a:r>
              <a:rPr lang="en-US" sz="1400" dirty="0" smtClean="0"/>
              <a:t> </a:t>
            </a:r>
            <a:r>
              <a:rPr lang="en-US" sz="1400" dirty="0"/>
              <a:t>Tee off  –  Four ball matches (</a:t>
            </a:r>
            <a:r>
              <a:rPr lang="en-US" sz="1400" i="1" dirty="0"/>
              <a:t>gun start</a:t>
            </a:r>
            <a:r>
              <a:rPr lang="en-US" sz="1400" dirty="0"/>
              <a:t>)</a:t>
            </a:r>
          </a:p>
          <a:p>
            <a:endParaRPr lang="en-US" sz="1400" dirty="0"/>
          </a:p>
          <a:p>
            <a:r>
              <a:rPr lang="en-US" sz="1400" i="1" dirty="0" smtClean="0"/>
              <a:t>2. Round </a:t>
            </a:r>
            <a:endParaRPr lang="en-US" sz="1400" i="1" dirty="0"/>
          </a:p>
          <a:p>
            <a:r>
              <a:rPr lang="en-US" sz="1400" b="1" i="1" dirty="0" smtClean="0">
                <a:solidFill>
                  <a:srgbClr val="FF0000"/>
                </a:solidFill>
              </a:rPr>
              <a:t>14:20-15.00</a:t>
            </a:r>
            <a:r>
              <a:rPr lang="en-US" sz="1400" dirty="0" smtClean="0"/>
              <a:t> </a:t>
            </a:r>
            <a:r>
              <a:rPr lang="en-US" sz="1400" dirty="0"/>
              <a:t>Tee off  –  </a:t>
            </a:r>
            <a:r>
              <a:rPr lang="en-US" sz="1400" dirty="0" smtClean="0"/>
              <a:t>Texas scramble </a:t>
            </a:r>
            <a:r>
              <a:rPr lang="en-US" sz="1400" dirty="0"/>
              <a:t>matches</a:t>
            </a:r>
          </a:p>
          <a:p>
            <a:endParaRPr lang="en-US" sz="1400" dirty="0"/>
          </a:p>
          <a:p>
            <a:r>
              <a:rPr lang="en-US" sz="1400" b="1" i="1" dirty="0">
                <a:solidFill>
                  <a:srgbClr val="FF0000"/>
                </a:solidFill>
              </a:rPr>
              <a:t>20:00</a:t>
            </a:r>
            <a:r>
              <a:rPr lang="en-US" sz="1400" dirty="0"/>
              <a:t> Dinner and 1</a:t>
            </a:r>
            <a:r>
              <a:rPr lang="en-US" sz="1400" baseline="30000" dirty="0"/>
              <a:t>st</a:t>
            </a:r>
            <a:r>
              <a:rPr lang="en-US" sz="1400" dirty="0"/>
              <a:t> day awards</a:t>
            </a:r>
          </a:p>
        </p:txBody>
      </p:sp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2438" y="1933699"/>
            <a:ext cx="5715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933699"/>
            <a:ext cx="587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5076825" y="4221163"/>
            <a:ext cx="37433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dirty="0"/>
              <a:t>Saturday, August </a:t>
            </a:r>
            <a:r>
              <a:rPr lang="en-US" sz="1400" b="1" dirty="0" smtClean="0"/>
              <a:t>23, 2013</a:t>
            </a:r>
            <a:endParaRPr lang="en-US" sz="1400" b="1" dirty="0"/>
          </a:p>
          <a:p>
            <a:endParaRPr lang="en-US" sz="1400" b="1" dirty="0"/>
          </a:p>
          <a:p>
            <a:r>
              <a:rPr lang="en-US" sz="1400" dirty="0" smtClean="0"/>
              <a:t>Breakfast</a:t>
            </a:r>
            <a:endParaRPr lang="en-US" sz="1400" dirty="0"/>
          </a:p>
          <a:p>
            <a:endParaRPr lang="en-US" sz="1400" dirty="0"/>
          </a:p>
          <a:p>
            <a:r>
              <a:rPr lang="en-US" sz="1400" i="1" dirty="0" smtClean="0"/>
              <a:t>3. Round</a:t>
            </a:r>
            <a:endParaRPr lang="en-US" sz="1400" i="1" dirty="0"/>
          </a:p>
          <a:p>
            <a:r>
              <a:rPr lang="en-US" sz="1400" b="1" i="1" dirty="0" smtClean="0">
                <a:solidFill>
                  <a:srgbClr val="FF0000"/>
                </a:solidFill>
              </a:rPr>
              <a:t>09:40-10.20</a:t>
            </a:r>
            <a:r>
              <a:rPr lang="en-US" sz="1400" dirty="0" smtClean="0"/>
              <a:t> </a:t>
            </a:r>
            <a:r>
              <a:rPr lang="en-US" sz="1400" dirty="0"/>
              <a:t>Tee off  – </a:t>
            </a:r>
            <a:r>
              <a:rPr lang="en-US" sz="1400" dirty="0" smtClean="0"/>
              <a:t> Single </a:t>
            </a:r>
            <a:r>
              <a:rPr lang="en-US" sz="1400" dirty="0"/>
              <a:t>matches </a:t>
            </a:r>
            <a:r>
              <a:rPr lang="en-US" sz="1400" dirty="0" smtClean="0"/>
              <a:t> </a:t>
            </a:r>
            <a:endParaRPr lang="en-US" sz="1400" dirty="0"/>
          </a:p>
          <a:p>
            <a:endParaRPr lang="en-US" sz="1400" dirty="0"/>
          </a:p>
          <a:p>
            <a:r>
              <a:rPr lang="en-US" sz="1400" b="1" i="1" dirty="0" smtClean="0">
                <a:solidFill>
                  <a:srgbClr val="FF0000"/>
                </a:solidFill>
              </a:rPr>
              <a:t>15:00</a:t>
            </a:r>
            <a:r>
              <a:rPr lang="en-US" sz="1400" dirty="0" smtClean="0"/>
              <a:t> </a:t>
            </a:r>
            <a:r>
              <a:rPr lang="en-US" sz="1400" dirty="0"/>
              <a:t>Prize Ceremony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29204"/>
            <a:ext cx="7384216" cy="172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79388" y="39688"/>
            <a:ext cx="8748712" cy="6770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9204"/>
            <a:ext cx="7384216" cy="172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572264" y="3357562"/>
            <a:ext cx="2214578" cy="2462213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smtClean="0"/>
              <a:t>Individuelt :</a:t>
            </a:r>
          </a:p>
          <a:p>
            <a:r>
              <a:rPr lang="da-DK" sz="1400" dirty="0" err="1" smtClean="0"/>
              <a:t>Stapleford</a:t>
            </a:r>
            <a:r>
              <a:rPr lang="da-DK" sz="1400" dirty="0" smtClean="0"/>
              <a:t>,. Præmier til top 3, nærmest hul, længste drive</a:t>
            </a:r>
          </a:p>
          <a:p>
            <a:r>
              <a:rPr lang="da-DK" sz="1400" dirty="0" smtClean="0"/>
              <a:t>.</a:t>
            </a:r>
          </a:p>
          <a:p>
            <a:r>
              <a:rPr lang="da-DK" sz="1400" dirty="0" smtClean="0"/>
              <a:t>Hold :</a:t>
            </a:r>
          </a:p>
          <a:p>
            <a:r>
              <a:rPr lang="da-DK" sz="1400" dirty="0" smtClean="0"/>
              <a:t>Samlet </a:t>
            </a:r>
            <a:r>
              <a:rPr lang="da-DK" sz="1400" dirty="0" err="1" smtClean="0"/>
              <a:t>stapleford</a:t>
            </a:r>
            <a:r>
              <a:rPr lang="da-DK" sz="1400" dirty="0" smtClean="0"/>
              <a:t> , pr. hold afgør  et hul. Delte huller udgår.</a:t>
            </a:r>
          </a:p>
          <a:p>
            <a:r>
              <a:rPr lang="da-DK" sz="1400" dirty="0" smtClean="0"/>
              <a:t>Det hold der vinder flest huller vinder matchen.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14554"/>
            <a:ext cx="53625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79388" y="39688"/>
            <a:ext cx="8748712" cy="6770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9204"/>
            <a:ext cx="7384216" cy="172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613208" y="3357562"/>
            <a:ext cx="2214578" cy="3323987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smtClean="0"/>
              <a:t>Texas </a:t>
            </a:r>
            <a:r>
              <a:rPr lang="da-DK" sz="1400" dirty="0" err="1" smtClean="0"/>
              <a:t>scramble</a:t>
            </a:r>
            <a:r>
              <a:rPr lang="da-DK" sz="1400" dirty="0" smtClean="0"/>
              <a:t> :</a:t>
            </a:r>
          </a:p>
          <a:p>
            <a:r>
              <a:rPr lang="da-DK" sz="1400" dirty="0" smtClean="0"/>
              <a:t>Der spilles to mod to. </a:t>
            </a:r>
          </a:p>
          <a:p>
            <a:r>
              <a:rPr lang="da-DK" sz="1400" dirty="0" smtClean="0"/>
              <a:t>Forskel i holdhandikap giver ekstra slag på huller med laveste </a:t>
            </a:r>
            <a:r>
              <a:rPr lang="da-DK" sz="1400" dirty="0" err="1" smtClean="0"/>
              <a:t>hdp-nøgle</a:t>
            </a:r>
            <a:r>
              <a:rPr lang="da-DK" sz="1400" dirty="0" smtClean="0"/>
              <a:t>.</a:t>
            </a:r>
          </a:p>
          <a:p>
            <a:r>
              <a:rPr lang="da-DK" sz="1400" dirty="0" smtClean="0"/>
              <a:t>Begge spillere pr. hold slår ud. Bedst placerede bold vælges, og begge spillere slår herfra. And so </a:t>
            </a:r>
            <a:r>
              <a:rPr lang="da-DK" sz="1400" dirty="0" err="1" smtClean="0"/>
              <a:t>on</a:t>
            </a:r>
            <a:r>
              <a:rPr lang="da-DK" sz="1400" dirty="0" smtClean="0"/>
              <a:t>….</a:t>
            </a:r>
          </a:p>
          <a:p>
            <a:r>
              <a:rPr lang="da-DK" sz="1400" dirty="0" smtClean="0"/>
              <a:t>Bedste score vinder hullet.</a:t>
            </a:r>
          </a:p>
          <a:p>
            <a:r>
              <a:rPr lang="da-DK" sz="1400" dirty="0" smtClean="0"/>
              <a:t>Delte huller udgår.</a:t>
            </a:r>
          </a:p>
          <a:p>
            <a:r>
              <a:rPr lang="da-DK" sz="1400" dirty="0" smtClean="0"/>
              <a:t>Det hold der vinder flest huller vinder matchen.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930" y="2285992"/>
            <a:ext cx="6295965" cy="449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79388" y="39688"/>
            <a:ext cx="8748712" cy="6770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a-DK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9204"/>
            <a:ext cx="7384216" cy="172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572264" y="3357562"/>
            <a:ext cx="2214578" cy="2246769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smtClean="0"/>
              <a:t>Singles :</a:t>
            </a:r>
          </a:p>
          <a:p>
            <a:endParaRPr lang="da-DK" sz="1400" dirty="0" smtClean="0"/>
          </a:p>
          <a:p>
            <a:r>
              <a:rPr lang="da-DK" sz="1400" dirty="0" smtClean="0"/>
              <a:t>Der spilles 1:1, normalt </a:t>
            </a:r>
            <a:r>
              <a:rPr lang="da-DK" sz="1400" dirty="0" err="1" smtClean="0"/>
              <a:t>hulspil</a:t>
            </a:r>
            <a:r>
              <a:rPr lang="da-DK" sz="1400" dirty="0" smtClean="0"/>
              <a:t>.</a:t>
            </a:r>
          </a:p>
          <a:p>
            <a:r>
              <a:rPr lang="da-DK" sz="1400" dirty="0" smtClean="0"/>
              <a:t>Forskel i handikap giver ekstra slag på huller med laveste nøgle.</a:t>
            </a:r>
          </a:p>
          <a:p>
            <a:r>
              <a:rPr lang="da-DK" sz="1400" dirty="0" smtClean="0"/>
              <a:t>Delte huller udgår.</a:t>
            </a:r>
          </a:p>
          <a:p>
            <a:r>
              <a:rPr lang="da-DK" sz="1400" dirty="0" smtClean="0"/>
              <a:t>Spilleren, der vinder flest huller vinder matchen.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14554"/>
            <a:ext cx="466725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1028" name="Picture 4" descr="http://lubker.com/files/billeder/Vejbeskrivel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9" y="88260"/>
            <a:ext cx="6715147" cy="671514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1862"/>
            <a:ext cx="5500726" cy="664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072494" cy="669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8916070" cy="6366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5615</TotalTime>
  <Words>189</Words>
  <Application>Microsoft Office PowerPoint</Application>
  <PresentationFormat>On-screen Show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Standarddesign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VELUX A/S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klz.mas</dc:creator>
  <cp:lastModifiedBy>Klaus Lorentzen</cp:lastModifiedBy>
  <cp:revision>59</cp:revision>
  <dcterms:created xsi:type="dcterms:W3CDTF">2007-07-17T18:37:47Z</dcterms:created>
  <dcterms:modified xsi:type="dcterms:W3CDTF">2013-08-21T12:19:09Z</dcterms:modified>
</cp:coreProperties>
</file>