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2" r:id="rId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>
        <p:scale>
          <a:sx n="107" d="100"/>
          <a:sy n="107" d="100"/>
        </p:scale>
        <p:origin x="-78" y="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34B80-1268-46D5-85DF-28BFCEBF218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12941-AE78-4A85-92AC-AEF8EF1E31E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601A-33F8-4881-9D0C-E8CD2961602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2C5A-1FC2-46E3-AB36-7A4E318671A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6135C-04D3-4F61-B4D7-919A9F8D8B5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CC56A-9709-4E6F-9C47-082F7E4CD7B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44FB9-CB27-4F1F-B9FC-8001C87913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7A477-D452-4D1A-8BB3-61681863CC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6A85D-62A3-444A-B019-6FBD5A89E5E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4823-02C8-4E87-8F25-D9FEEC5B3C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1DA01-D3FD-420C-B138-FDAF1827213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Klik for at redigere teksttypografierne i masteren</a:t>
            </a:r>
          </a:p>
          <a:p>
            <a:pPr lvl="1"/>
            <a:r>
              <a:rPr lang="de-DE" smtClean="0"/>
              <a:t>Andet niveau</a:t>
            </a:r>
          </a:p>
          <a:p>
            <a:pPr lvl="2"/>
            <a:r>
              <a:rPr lang="de-DE" smtClean="0"/>
              <a:t>Tredje niveau</a:t>
            </a:r>
          </a:p>
          <a:p>
            <a:pPr lvl="3"/>
            <a:r>
              <a:rPr lang="de-DE" smtClean="0"/>
              <a:t>Fjerde niveau</a:t>
            </a:r>
          </a:p>
          <a:p>
            <a:pPr lvl="4"/>
            <a:r>
              <a:rPr lang="de-DE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EA86D25-4AC0-4A2F-8F4C-F3D02F0C90B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grpSp>
        <p:nvGrpSpPr>
          <p:cNvPr id="2051" name="Group 18"/>
          <p:cNvGrpSpPr>
            <a:grpSpLocks/>
          </p:cNvGrpSpPr>
          <p:nvPr/>
        </p:nvGrpSpPr>
        <p:grpSpPr bwMode="auto">
          <a:xfrm>
            <a:off x="230188" y="217488"/>
            <a:ext cx="8718550" cy="2844800"/>
            <a:chOff x="204" y="73"/>
            <a:chExt cx="5492" cy="1792"/>
          </a:xfrm>
        </p:grpSpPr>
        <p:pic>
          <p:nvPicPr>
            <p:cNvPr id="2054" name="Picture 1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" y="73"/>
              <a:ext cx="5492" cy="1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55" name="Text Box 20"/>
            <p:cNvSpPr txBox="1">
              <a:spLocks noChangeArrowheads="1"/>
            </p:cNvSpPr>
            <p:nvPr/>
          </p:nvSpPr>
          <p:spPr bwMode="auto">
            <a:xfrm>
              <a:off x="3261" y="515"/>
              <a:ext cx="2359" cy="737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000" b="1">
                  <a:solidFill>
                    <a:schemeClr val="bg1"/>
                  </a:solidFill>
                  <a:latin typeface="Bookman Old Style" pitchFamily="18" charset="0"/>
                </a:rPr>
                <a:t>THE 6th RHYDER CUP 2012</a:t>
              </a:r>
            </a:p>
            <a:p>
              <a:pPr>
                <a:spcBef>
                  <a:spcPct val="50000"/>
                </a:spcBef>
              </a:pPr>
              <a:endParaRPr lang="de-DE" sz="2000" b="1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  <p:sp>
          <p:nvSpPr>
            <p:cNvPr id="2056" name="Text Box 21"/>
            <p:cNvSpPr txBox="1">
              <a:spLocks noChangeArrowheads="1"/>
            </p:cNvSpPr>
            <p:nvPr/>
          </p:nvSpPr>
          <p:spPr bwMode="auto">
            <a:xfrm>
              <a:off x="3267" y="751"/>
              <a:ext cx="1884" cy="212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800">
                  <a:solidFill>
                    <a:schemeClr val="bg1"/>
                  </a:solidFill>
                  <a:latin typeface="Bookman Old Style" pitchFamily="18" charset="0"/>
                </a:rPr>
                <a:t>SKJOLDNÆSHOLM GOLF CLUB, ZEALAND, DENMARK</a:t>
              </a:r>
            </a:p>
            <a:p>
              <a:r>
                <a:rPr lang="de-DE" sz="800">
                  <a:solidFill>
                    <a:schemeClr val="bg1"/>
                  </a:solidFill>
                  <a:latin typeface="Bookman Old Style" pitchFamily="18" charset="0"/>
                </a:rPr>
                <a:t>AUGUST 10-11, 2012</a:t>
              </a:r>
            </a:p>
          </p:txBody>
        </p:sp>
        <p:sp>
          <p:nvSpPr>
            <p:cNvPr id="2057" name="Rectangle 22"/>
            <p:cNvSpPr>
              <a:spLocks noChangeArrowheads="1"/>
            </p:cNvSpPr>
            <p:nvPr/>
          </p:nvSpPr>
          <p:spPr bwMode="auto">
            <a:xfrm>
              <a:off x="3436" y="1159"/>
              <a:ext cx="272" cy="9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058" name="Rectangle 23"/>
            <p:cNvSpPr>
              <a:spLocks noChangeArrowheads="1"/>
            </p:cNvSpPr>
            <p:nvPr/>
          </p:nvSpPr>
          <p:spPr bwMode="auto">
            <a:xfrm>
              <a:off x="3436" y="1398"/>
              <a:ext cx="272" cy="9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059" name="Text Box 24"/>
            <p:cNvSpPr txBox="1">
              <a:spLocks noChangeArrowheads="1"/>
            </p:cNvSpPr>
            <p:nvPr/>
          </p:nvSpPr>
          <p:spPr bwMode="auto">
            <a:xfrm>
              <a:off x="3730" y="1095"/>
              <a:ext cx="1374" cy="212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ntique Olive" pitchFamily="34" charset="0"/>
                </a:rPr>
                <a:t>TEAM JUTLAND        </a:t>
              </a:r>
            </a:p>
          </p:txBody>
        </p:sp>
        <p:sp>
          <p:nvSpPr>
            <p:cNvPr id="2060" name="Text Box 25"/>
            <p:cNvSpPr txBox="1">
              <a:spLocks noChangeArrowheads="1"/>
            </p:cNvSpPr>
            <p:nvPr/>
          </p:nvSpPr>
          <p:spPr bwMode="auto">
            <a:xfrm>
              <a:off x="3736" y="1337"/>
              <a:ext cx="1367" cy="212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ntique Olive" pitchFamily="34" charset="0"/>
                </a:rPr>
                <a:t>TEAM COPENHAGEN</a:t>
              </a:r>
            </a:p>
          </p:txBody>
        </p:sp>
        <p:grpSp>
          <p:nvGrpSpPr>
            <p:cNvPr id="2061" name="Group 26"/>
            <p:cNvGrpSpPr>
              <a:grpSpLocks/>
            </p:cNvGrpSpPr>
            <p:nvPr/>
          </p:nvGrpSpPr>
          <p:grpSpPr bwMode="auto">
            <a:xfrm>
              <a:off x="2653" y="433"/>
              <a:ext cx="590" cy="408"/>
              <a:chOff x="2426" y="618"/>
              <a:chExt cx="590" cy="408"/>
            </a:xfrm>
          </p:grpSpPr>
          <p:sp>
            <p:nvSpPr>
              <p:cNvPr id="2062" name="Rectangle 27"/>
              <p:cNvSpPr>
                <a:spLocks noChangeArrowheads="1"/>
              </p:cNvSpPr>
              <p:nvPr/>
            </p:nvSpPr>
            <p:spPr bwMode="auto">
              <a:xfrm>
                <a:off x="2426" y="618"/>
                <a:ext cx="590" cy="408"/>
              </a:xfrm>
              <a:prstGeom prst="rect">
                <a:avLst/>
              </a:prstGeom>
              <a:solidFill>
                <a:srgbClr val="1C1C1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v-SE"/>
              </a:p>
            </p:txBody>
          </p:sp>
          <p:pic>
            <p:nvPicPr>
              <p:cNvPr id="2063" name="Picture 2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41" y="703"/>
                <a:ext cx="366" cy="2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064" name="WordArt 29"/>
              <p:cNvSpPr>
                <a:spLocks noChangeArrowheads="1" noChangeShapeType="1" noTextEdit="1"/>
              </p:cNvSpPr>
              <p:nvPr/>
            </p:nvSpPr>
            <p:spPr bwMode="auto">
              <a:xfrm>
                <a:off x="2472" y="691"/>
                <a:ext cx="498" cy="181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0800000"/>
                  </a:avLst>
                </a:prstTxWarp>
              </a:bodyPr>
              <a:lstStyle/>
              <a:p>
                <a:pPr algn="ctr"/>
                <a:r>
                  <a:rPr lang="da-DK" sz="800" b="1" kern="10" spc="-40">
                    <a:ln w="9525">
                      <a:noFill/>
                      <a:round/>
                      <a:headEnd/>
                      <a:tailEnd/>
                    </a:ln>
                    <a:solidFill>
                      <a:schemeClr val="bg1"/>
                    </a:solidFill>
                    <a:latin typeface="Bookman Old Style"/>
                  </a:rPr>
                  <a:t>RHYDER CUP</a:t>
                </a:r>
              </a:p>
            </p:txBody>
          </p:sp>
        </p:grpSp>
      </p:grpSp>
      <p:pic>
        <p:nvPicPr>
          <p:cNvPr id="2052" name="Picture 34" descr="skjoldnæs top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4797425"/>
            <a:ext cx="87137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5" descr="logo2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3500438"/>
            <a:ext cx="2209800" cy="952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9388" y="87313"/>
            <a:ext cx="8748712" cy="39893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87338" y="1841500"/>
            <a:ext cx="431800" cy="14763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130800" y="1836738"/>
            <a:ext cx="431800" cy="1476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54063" y="1739900"/>
            <a:ext cx="2168525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600">
                <a:latin typeface="Antique Olive" pitchFamily="34" charset="0"/>
              </a:rPr>
              <a:t>TEAM JUTLAND        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607050" y="1739900"/>
            <a:ext cx="2166938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600">
                <a:latin typeface="Antique Olive" pitchFamily="34" charset="0"/>
              </a:rPr>
              <a:t>TEAM COPENHAGEN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15900" y="2105025"/>
            <a:ext cx="2376488" cy="1662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000" dirty="0" err="1"/>
              <a:t>Captain</a:t>
            </a:r>
            <a:r>
              <a:rPr lang="de-DE" sz="1000" dirty="0"/>
              <a:t> 	: </a:t>
            </a:r>
            <a:r>
              <a:rPr lang="de-DE" sz="1200" b="1" dirty="0"/>
              <a:t>Klaus </a:t>
            </a:r>
            <a:r>
              <a:rPr lang="de-DE" sz="1200" b="1" dirty="0" err="1"/>
              <a:t>Lorentzen</a:t>
            </a:r>
            <a:endParaRPr lang="de-DE" sz="1200" b="1" dirty="0"/>
          </a:p>
          <a:p>
            <a:r>
              <a:rPr lang="de-DE" sz="1000" dirty="0"/>
              <a:t>Player 2	: </a:t>
            </a:r>
            <a:r>
              <a:rPr lang="de-DE" sz="1000" dirty="0" smtClean="0"/>
              <a:t>Peter </a:t>
            </a:r>
            <a:r>
              <a:rPr lang="de-DE" sz="1000" dirty="0" err="1" smtClean="0"/>
              <a:t>Lorentzen</a:t>
            </a:r>
            <a:endParaRPr lang="de-DE" sz="1000" dirty="0"/>
          </a:p>
          <a:p>
            <a:r>
              <a:rPr lang="de-DE" sz="1000" dirty="0"/>
              <a:t>Player 3	: </a:t>
            </a:r>
            <a:r>
              <a:rPr lang="de-DE" sz="1000" dirty="0" err="1" smtClean="0"/>
              <a:t>Mogens</a:t>
            </a:r>
            <a:r>
              <a:rPr lang="de-DE" sz="1000" dirty="0" smtClean="0"/>
              <a:t> H. </a:t>
            </a:r>
            <a:r>
              <a:rPr lang="de-DE" sz="1000" dirty="0" err="1" smtClean="0"/>
              <a:t>Sørensen</a:t>
            </a:r>
            <a:endParaRPr lang="de-DE" sz="1000" dirty="0"/>
          </a:p>
          <a:p>
            <a:r>
              <a:rPr lang="de-DE" sz="1000" dirty="0"/>
              <a:t>Player 4	: </a:t>
            </a:r>
            <a:r>
              <a:rPr lang="de-DE" sz="1000" dirty="0" err="1" smtClean="0"/>
              <a:t>Søren</a:t>
            </a:r>
            <a:r>
              <a:rPr lang="de-DE" sz="1000" dirty="0" smtClean="0"/>
              <a:t> Dahl</a:t>
            </a:r>
            <a:endParaRPr lang="de-DE" sz="1000" dirty="0"/>
          </a:p>
          <a:p>
            <a:r>
              <a:rPr lang="de-DE" sz="1000" dirty="0"/>
              <a:t>Player 5	: </a:t>
            </a:r>
            <a:r>
              <a:rPr lang="de-DE" sz="1000" dirty="0" smtClean="0"/>
              <a:t>Anders Dahl-Nielsen</a:t>
            </a:r>
            <a:endParaRPr lang="de-DE" sz="1000" dirty="0"/>
          </a:p>
          <a:p>
            <a:r>
              <a:rPr lang="de-DE" sz="1000" dirty="0"/>
              <a:t>Player 6	: </a:t>
            </a:r>
            <a:r>
              <a:rPr lang="de-DE" sz="1000" dirty="0" smtClean="0"/>
              <a:t>Anders </a:t>
            </a:r>
            <a:r>
              <a:rPr lang="de-DE" sz="1000" dirty="0" err="1" smtClean="0"/>
              <a:t>Juhl</a:t>
            </a:r>
            <a:r>
              <a:rPr lang="de-DE" sz="1000" dirty="0" smtClean="0"/>
              <a:t> Hansen</a:t>
            </a:r>
            <a:endParaRPr lang="de-DE" sz="1000" dirty="0"/>
          </a:p>
          <a:p>
            <a:r>
              <a:rPr lang="de-DE" sz="1000" dirty="0"/>
              <a:t>Player 7	: </a:t>
            </a:r>
            <a:r>
              <a:rPr lang="de-DE" sz="1000" dirty="0" smtClean="0"/>
              <a:t>Stehen </a:t>
            </a:r>
            <a:r>
              <a:rPr lang="de-DE" sz="1000" dirty="0" err="1" smtClean="0"/>
              <a:t>Lundhild</a:t>
            </a:r>
            <a:endParaRPr lang="de-DE" sz="1000" dirty="0"/>
          </a:p>
          <a:p>
            <a:r>
              <a:rPr lang="de-DE" sz="1000" dirty="0"/>
              <a:t>Player 8	: </a:t>
            </a:r>
            <a:r>
              <a:rPr lang="de-DE" sz="1000" dirty="0" smtClean="0"/>
              <a:t>Henrik </a:t>
            </a:r>
            <a:r>
              <a:rPr lang="de-DE" sz="1000" dirty="0" err="1" smtClean="0"/>
              <a:t>Mortensen</a:t>
            </a:r>
            <a:endParaRPr lang="de-DE" sz="1000" dirty="0"/>
          </a:p>
          <a:p>
            <a:r>
              <a:rPr lang="de-DE" sz="1000" dirty="0"/>
              <a:t>Player 9	: </a:t>
            </a:r>
            <a:r>
              <a:rPr lang="de-DE" sz="1000" dirty="0" smtClean="0"/>
              <a:t>Johan Balle</a:t>
            </a:r>
            <a:endParaRPr lang="de-DE" sz="1000" dirty="0"/>
          </a:p>
          <a:p>
            <a:r>
              <a:rPr lang="de-DE" sz="1000" dirty="0"/>
              <a:t>Player 10	</a:t>
            </a:r>
            <a:r>
              <a:rPr lang="de-DE" sz="1000" dirty="0" smtClean="0"/>
              <a:t>: Peter Clausen</a:t>
            </a:r>
            <a:endParaRPr lang="de-DE" sz="1000" dirty="0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624513" y="2095500"/>
            <a:ext cx="2949575" cy="1662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000"/>
              <a:t>Captain 	: </a:t>
            </a:r>
            <a:r>
              <a:rPr lang="de-DE" sz="1200" b="1"/>
              <a:t>Lars Dalgaard Andersen</a:t>
            </a:r>
          </a:p>
          <a:p>
            <a:r>
              <a:rPr lang="de-DE" sz="1000"/>
              <a:t>Player 2	: Stephen Jespersen</a:t>
            </a:r>
          </a:p>
          <a:p>
            <a:r>
              <a:rPr lang="de-DE" sz="1000"/>
              <a:t>Player 3	: Lars Agerlin</a:t>
            </a:r>
          </a:p>
          <a:p>
            <a:r>
              <a:rPr lang="de-DE" sz="1000"/>
              <a:t>Player 4	: Peter M</a:t>
            </a:r>
            <a:r>
              <a:rPr lang="sv-SE" sz="1000"/>
              <a:t>øller</a:t>
            </a:r>
            <a:endParaRPr lang="de-DE" sz="1000"/>
          </a:p>
          <a:p>
            <a:r>
              <a:rPr lang="de-DE" sz="1000"/>
              <a:t>Player 5	: Peter Hauskov</a:t>
            </a:r>
          </a:p>
          <a:p>
            <a:r>
              <a:rPr lang="de-DE" sz="1000"/>
              <a:t>Player 6	: Brian Christensen</a:t>
            </a:r>
          </a:p>
          <a:p>
            <a:r>
              <a:rPr lang="de-DE" sz="1000"/>
              <a:t>Player 7	: Steen K. Jensen</a:t>
            </a:r>
          </a:p>
          <a:p>
            <a:r>
              <a:rPr lang="de-DE" sz="1000"/>
              <a:t>Player 8	: Ole Hauskov</a:t>
            </a:r>
          </a:p>
          <a:p>
            <a:r>
              <a:rPr lang="de-DE" sz="1000"/>
              <a:t>Player 9	: Martin D. Thomsen</a:t>
            </a:r>
          </a:p>
          <a:p>
            <a:r>
              <a:rPr lang="de-DE" sz="1000"/>
              <a:t>Player 10	: Thomas O. Larsen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79388" y="4221163"/>
            <a:ext cx="8748712" cy="26368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11188" y="4221163"/>
            <a:ext cx="42481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Friday, August 10, 2012</a:t>
            </a:r>
            <a:r>
              <a:rPr lang="en-US" sz="1400" dirty="0"/>
              <a:t>		 </a:t>
            </a:r>
          </a:p>
          <a:p>
            <a:endParaRPr lang="en-US" sz="1400" i="1" dirty="0"/>
          </a:p>
          <a:p>
            <a:r>
              <a:rPr lang="en-US" sz="1400" b="1" i="1" dirty="0">
                <a:solidFill>
                  <a:srgbClr val="FF0000"/>
                </a:solidFill>
              </a:rPr>
              <a:t>07:30</a:t>
            </a:r>
            <a:r>
              <a:rPr lang="en-US" sz="1400" i="1" dirty="0"/>
              <a:t> Welcome </a:t>
            </a:r>
            <a:r>
              <a:rPr lang="en-US" sz="1400" i="1" dirty="0" smtClean="0"/>
              <a:t>(@</a:t>
            </a:r>
            <a:r>
              <a:rPr lang="en-US" sz="1400" i="1" dirty="0"/>
              <a:t>club house)</a:t>
            </a:r>
          </a:p>
          <a:p>
            <a:endParaRPr lang="en-US" sz="1400" i="1" dirty="0"/>
          </a:p>
          <a:p>
            <a:r>
              <a:rPr lang="en-US" sz="1400" i="1" dirty="0"/>
              <a:t>Old Course</a:t>
            </a:r>
          </a:p>
          <a:p>
            <a:r>
              <a:rPr lang="en-US" sz="1400" dirty="0"/>
              <a:t>08:30 Tee off  –  Four ball matches (</a:t>
            </a:r>
            <a:r>
              <a:rPr lang="en-US" sz="1400" i="1" dirty="0"/>
              <a:t>gun start</a:t>
            </a:r>
            <a:r>
              <a:rPr lang="en-US" sz="1400" dirty="0"/>
              <a:t>)</a:t>
            </a:r>
          </a:p>
          <a:p>
            <a:endParaRPr lang="en-US" sz="1400" dirty="0"/>
          </a:p>
          <a:p>
            <a:r>
              <a:rPr lang="en-US" sz="1400" i="1" dirty="0"/>
              <a:t>Trent Jones, Jr. </a:t>
            </a:r>
          </a:p>
          <a:p>
            <a:r>
              <a:rPr lang="en-US" sz="1400" dirty="0"/>
              <a:t>14:00 Tee off  –  Best ball matches</a:t>
            </a:r>
          </a:p>
          <a:p>
            <a:endParaRPr lang="en-US" sz="1400" dirty="0"/>
          </a:p>
          <a:p>
            <a:r>
              <a:rPr lang="en-US" sz="1400" dirty="0"/>
              <a:t>20:00 Dinner and 1</a:t>
            </a:r>
            <a:r>
              <a:rPr lang="en-US" sz="1400" baseline="30000" dirty="0"/>
              <a:t>st</a:t>
            </a:r>
            <a:r>
              <a:rPr lang="en-US" sz="1400" dirty="0"/>
              <a:t> day awards</a:t>
            </a: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2438" y="1700213"/>
            <a:ext cx="5715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700213"/>
            <a:ext cx="587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 descr="logo2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33375"/>
            <a:ext cx="22098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 descr="skjoldnæs top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0338" y="188913"/>
            <a:ext cx="6084887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076825" y="4221163"/>
            <a:ext cx="37433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Saturday, August 11, 2012</a:t>
            </a:r>
          </a:p>
          <a:p>
            <a:endParaRPr lang="en-US" sz="1400" b="1" dirty="0"/>
          </a:p>
          <a:p>
            <a:r>
              <a:rPr lang="en-US" sz="1400" dirty="0"/>
              <a:t>07:30 Breakfast</a:t>
            </a:r>
          </a:p>
          <a:p>
            <a:endParaRPr lang="en-US" sz="1400" dirty="0"/>
          </a:p>
          <a:p>
            <a:r>
              <a:rPr lang="en-US" sz="1400" i="1" dirty="0"/>
              <a:t>Trent Jones, Jr.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09:00</a:t>
            </a:r>
            <a:r>
              <a:rPr lang="en-US" sz="1400" dirty="0"/>
              <a:t> Tee off  – </a:t>
            </a:r>
            <a:r>
              <a:rPr lang="en-US" sz="1400" dirty="0" smtClean="0"/>
              <a:t> Single </a:t>
            </a:r>
            <a:r>
              <a:rPr lang="en-US" sz="1400" dirty="0"/>
              <a:t>matches (</a:t>
            </a:r>
            <a:r>
              <a:rPr lang="en-US" sz="1400" i="1" dirty="0"/>
              <a:t>gun start</a:t>
            </a:r>
            <a:r>
              <a:rPr lang="en-US" sz="1400" dirty="0"/>
              <a:t>) </a:t>
            </a:r>
          </a:p>
          <a:p>
            <a:endParaRPr lang="en-US" sz="1400" dirty="0"/>
          </a:p>
          <a:p>
            <a:r>
              <a:rPr lang="en-US" sz="1400" dirty="0"/>
              <a:t>14:00 Prize Ceremony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79388" y="87313"/>
            <a:ext cx="8748712" cy="6770687"/>
          </a:xfrm>
          <a:prstGeom prst="rect">
            <a:avLst/>
          </a:prstGeom>
          <a:solidFill>
            <a:srgbClr val="1C1C1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 b="1">
              <a:solidFill>
                <a:schemeClr val="bg1"/>
              </a:solidFill>
            </a:endParaRP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87338" y="315595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da-DK" sz="1000">
              <a:solidFill>
                <a:schemeClr val="bg1"/>
              </a:solidFill>
            </a:endParaRP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5200650" y="2492375"/>
            <a:ext cx="2622550" cy="400050"/>
          </a:xfrm>
          <a:prstGeom prst="rect">
            <a:avLst/>
          </a:prstGeom>
          <a:solidFill>
            <a:srgbClr val="1C1C1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de-DE" sz="2000">
                <a:solidFill>
                  <a:schemeClr val="bg1"/>
                </a:solidFill>
                <a:latin typeface="Antique Olive" pitchFamily="34" charset="0"/>
              </a:rPr>
              <a:t>Skjoldnæsholm Gods</a:t>
            </a:r>
          </a:p>
        </p:txBody>
      </p:sp>
      <p:pic>
        <p:nvPicPr>
          <p:cNvPr id="4102" name="Picture 7" descr="skjoldnæs top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88913"/>
            <a:ext cx="72136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5" descr="skjoldnæshol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2349500"/>
            <a:ext cx="301466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6" descr="top_fe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3141663"/>
            <a:ext cx="2855913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7" descr="vaaben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188913"/>
            <a:ext cx="7905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5488</TotalTime>
  <Words>62</Words>
  <Application>Microsoft Office PowerPoint</Application>
  <PresentationFormat>On-screen Show (4:3)</PresentationFormat>
  <Paragraphs>48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Standarddesign</vt:lpstr>
      <vt:lpstr>PowerPoint Presentation</vt:lpstr>
      <vt:lpstr>PowerPoint Presentation</vt:lpstr>
      <vt:lpstr>PowerPoint Presentation</vt:lpstr>
    </vt:vector>
  </TitlesOfParts>
  <Company>VELUX A/S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klz.mas</dc:creator>
  <cp:lastModifiedBy>Lars Andersen</cp:lastModifiedBy>
  <cp:revision>41</cp:revision>
  <dcterms:created xsi:type="dcterms:W3CDTF">2007-07-17T18:37:47Z</dcterms:created>
  <dcterms:modified xsi:type="dcterms:W3CDTF">2012-06-06T20:03:50Z</dcterms:modified>
</cp:coreProperties>
</file>